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13" d="100"/>
          <a:sy n="113" d="100"/>
        </p:scale>
        <p:origin x="-158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2020/6/8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2020/6/8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2020/6/8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2020/6/8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2020/6/8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2020/6/8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2020/6/8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装饰者模式</a:t>
            </a:r>
            <a:endParaRPr lang="zh-CN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05333" y="2463181"/>
            <a:ext cx="6933334" cy="2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装饰者模式</a:t>
            </a:r>
            <a:endParaRPr lang="zh-CN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52952" y="1748895"/>
            <a:ext cx="7438096" cy="4228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组合模式</a:t>
            </a:r>
            <a:endParaRPr lang="zh-CN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00571" y="2039372"/>
            <a:ext cx="6942858" cy="3647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组合模式</a:t>
            </a:r>
            <a:endParaRPr lang="zh-CN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72000" y="2406038"/>
            <a:ext cx="7200000" cy="291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组合模式</a:t>
            </a:r>
            <a:endParaRPr lang="zh-CN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86285" y="2334610"/>
            <a:ext cx="6971429" cy="3057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组合模式</a:t>
            </a:r>
            <a:endParaRPr lang="zh-CN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19619" y="1639372"/>
            <a:ext cx="7304762" cy="4447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组合模式</a:t>
            </a:r>
            <a:endParaRPr lang="zh-CN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86285" y="1877467"/>
            <a:ext cx="6971429" cy="3971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组合模式</a:t>
            </a:r>
            <a:endParaRPr lang="zh-CN" alt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38666" y="2296514"/>
            <a:ext cx="7266667" cy="3133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组合模式</a:t>
            </a:r>
            <a:endParaRPr lang="zh-CN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76761" y="1906038"/>
            <a:ext cx="7390477" cy="391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组合模式</a:t>
            </a:r>
            <a:endParaRPr lang="zh-CN" alt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43428" y="2158419"/>
            <a:ext cx="7457143" cy="3409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外观模式</a:t>
            </a:r>
            <a:endParaRPr lang="zh-CN" alt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28662" y="2071678"/>
            <a:ext cx="7247620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33463" y="1990725"/>
            <a:ext cx="7075487" cy="28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14348" y="285728"/>
            <a:ext cx="7772400" cy="1470025"/>
          </a:xfrm>
        </p:spPr>
        <p:txBody>
          <a:bodyPr/>
          <a:lstStyle/>
          <a:p>
            <a:r>
              <a:rPr lang="zh-CN" altLang="en-US" dirty="0" smtClean="0"/>
              <a:t>装饰者模式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外观模式</a:t>
            </a:r>
            <a:endParaRPr lang="zh-CN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57714" y="2006038"/>
            <a:ext cx="7028572" cy="371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外观模式</a:t>
            </a:r>
            <a:endParaRPr lang="zh-CN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48190" y="2296514"/>
            <a:ext cx="7047620" cy="3133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外观模式</a:t>
            </a:r>
            <a:endParaRPr lang="zh-CN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95809" y="2629848"/>
            <a:ext cx="6752381" cy="2466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外观模式</a:t>
            </a:r>
            <a:endParaRPr lang="zh-CN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81523" y="1886991"/>
            <a:ext cx="6780953" cy="3952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外观 模式</a:t>
            </a:r>
            <a:endParaRPr lang="zh-CN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91047" y="1996514"/>
            <a:ext cx="7161905" cy="3733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外观模式</a:t>
            </a:r>
            <a:endParaRPr lang="zh-CN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33904" y="2082229"/>
            <a:ext cx="7076191" cy="3561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外观模式</a:t>
            </a:r>
            <a:endParaRPr lang="zh-CN" alt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815176"/>
            <a:ext cx="8229600" cy="4096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外观模式</a:t>
            </a:r>
            <a:endParaRPr lang="zh-CN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67238" y="1882229"/>
            <a:ext cx="6209524" cy="3961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外观模式</a:t>
            </a:r>
            <a:endParaRPr lang="zh-CN" alt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57714" y="2158419"/>
            <a:ext cx="7028572" cy="3409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享元模式</a:t>
            </a:r>
            <a:endParaRPr lang="zh-CN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10095" y="2753657"/>
            <a:ext cx="6723810" cy="2219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装饰者模式</a:t>
            </a:r>
            <a:endParaRPr lang="zh-CN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57714" y="1910800"/>
            <a:ext cx="7228572" cy="3904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享元模式</a:t>
            </a:r>
            <a:endParaRPr lang="zh-CN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67238" y="1958419"/>
            <a:ext cx="5809524" cy="3809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享元模式</a:t>
            </a:r>
            <a:endParaRPr lang="zh-CN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52952" y="2667943"/>
            <a:ext cx="7038096" cy="2390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享元模式</a:t>
            </a:r>
            <a:endParaRPr lang="zh-CN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81523" y="1977467"/>
            <a:ext cx="7180953" cy="3771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享元模式</a:t>
            </a:r>
            <a:endParaRPr lang="zh-CN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718269"/>
            <a:ext cx="8229600" cy="428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享元模式</a:t>
            </a:r>
            <a:endParaRPr lang="zh-CN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62476" y="1720324"/>
            <a:ext cx="6819048" cy="4285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享元模式</a:t>
            </a:r>
            <a:endParaRPr lang="zh-CN" alt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00571" y="2091753"/>
            <a:ext cx="7142858" cy="3542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享元模式</a:t>
            </a:r>
            <a:endParaRPr lang="zh-CN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86285" y="1986991"/>
            <a:ext cx="7171429" cy="3752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享元模式</a:t>
            </a:r>
            <a:endParaRPr lang="zh-CN" alt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24380" y="2067943"/>
            <a:ext cx="7095239" cy="3590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装饰者模式</a:t>
            </a:r>
            <a:endParaRPr lang="zh-CN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86285" y="2763181"/>
            <a:ext cx="7171429" cy="22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装饰者模式</a:t>
            </a:r>
            <a:endParaRPr lang="zh-CN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62476" y="2758419"/>
            <a:ext cx="7419048" cy="2209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装饰者模式</a:t>
            </a:r>
            <a:endParaRPr lang="zh-CN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849264"/>
            <a:ext cx="8229600" cy="4027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装饰者模式</a:t>
            </a:r>
            <a:endParaRPr lang="zh-CN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5333" y="1777467"/>
            <a:ext cx="7933334" cy="4171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装饰者模式</a:t>
            </a:r>
            <a:endParaRPr lang="zh-CN" alt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33904" y="2034610"/>
            <a:ext cx="6676191" cy="3657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装饰者模式</a:t>
            </a:r>
            <a:endParaRPr lang="zh-CN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338666" y="1882229"/>
            <a:ext cx="4466667" cy="3961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</TotalTime>
  <Words>85</Words>
  <PresentationFormat>全屏显示(4:3)</PresentationFormat>
  <Paragraphs>37</Paragraphs>
  <Slides>37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38" baseType="lpstr">
      <vt:lpstr>Office 主题</vt:lpstr>
      <vt:lpstr>装饰者模式</vt:lpstr>
      <vt:lpstr>装饰者模式</vt:lpstr>
      <vt:lpstr>装饰者模式</vt:lpstr>
      <vt:lpstr>装饰者模式</vt:lpstr>
      <vt:lpstr>装饰者模式</vt:lpstr>
      <vt:lpstr>装饰者模式</vt:lpstr>
      <vt:lpstr>装饰者模式</vt:lpstr>
      <vt:lpstr>装饰者模式</vt:lpstr>
      <vt:lpstr>装饰者模式</vt:lpstr>
      <vt:lpstr>装饰者模式</vt:lpstr>
      <vt:lpstr>组合模式</vt:lpstr>
      <vt:lpstr>组合模式</vt:lpstr>
      <vt:lpstr>组合模式</vt:lpstr>
      <vt:lpstr>组合模式</vt:lpstr>
      <vt:lpstr>组合模式</vt:lpstr>
      <vt:lpstr>组合模式</vt:lpstr>
      <vt:lpstr>组合模式</vt:lpstr>
      <vt:lpstr>组合模式</vt:lpstr>
      <vt:lpstr>外观模式</vt:lpstr>
      <vt:lpstr>外观模式</vt:lpstr>
      <vt:lpstr>外观模式</vt:lpstr>
      <vt:lpstr>外观模式</vt:lpstr>
      <vt:lpstr>外观模式</vt:lpstr>
      <vt:lpstr>外观 模式</vt:lpstr>
      <vt:lpstr>外观模式</vt:lpstr>
      <vt:lpstr>外观模式</vt:lpstr>
      <vt:lpstr>外观模式</vt:lpstr>
      <vt:lpstr>外观模式</vt:lpstr>
      <vt:lpstr>享元模式</vt:lpstr>
      <vt:lpstr>享元模式</vt:lpstr>
      <vt:lpstr>享元模式</vt:lpstr>
      <vt:lpstr>享元模式</vt:lpstr>
      <vt:lpstr>享元模式</vt:lpstr>
      <vt:lpstr>享元模式</vt:lpstr>
      <vt:lpstr>享元模式</vt:lpstr>
      <vt:lpstr>享元模式</vt:lpstr>
      <vt:lpstr>享元模式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User</cp:lastModifiedBy>
  <cp:revision>55</cp:revision>
  <dcterms:created xsi:type="dcterms:W3CDTF">2020-06-06T06:59:09Z</dcterms:created>
  <dcterms:modified xsi:type="dcterms:W3CDTF">2020-06-08T09:10:45Z</dcterms:modified>
</cp:coreProperties>
</file>